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7" r:id="rId14"/>
    <p:sldId id="278" r:id="rId15"/>
    <p:sldId id="279" r:id="rId16"/>
    <p:sldId id="280" r:id="rId17"/>
    <p:sldId id="281" r:id="rId18"/>
    <p:sldId id="282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309" r:id="rId33"/>
    <p:sldId id="310" r:id="rId34"/>
    <p:sldId id="311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>
      <p:cViewPr varScale="1">
        <p:scale>
          <a:sx n="99" d="100"/>
          <a:sy n="99" d="100"/>
        </p:scale>
        <p:origin x="-2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Практика</a:t>
            </a:r>
            <a:r>
              <a:rPr lang="en-US" dirty="0" smtClean="0"/>
              <a:t> </a:t>
            </a:r>
            <a:r>
              <a:rPr lang="en-US" dirty="0" err="1" smtClean="0"/>
              <a:t>управления</a:t>
            </a:r>
            <a:r>
              <a:rPr lang="en-US" dirty="0" smtClean="0"/>
              <a:t> </a:t>
            </a:r>
            <a:r>
              <a:rPr lang="en-US" dirty="0" err="1" smtClean="0"/>
              <a:t>отходами</a:t>
            </a:r>
            <a:r>
              <a:rPr lang="en-US" dirty="0" smtClean="0"/>
              <a:t> в </a:t>
            </a:r>
            <a:r>
              <a:rPr lang="en-US" dirty="0" err="1" smtClean="0"/>
              <a:t>Республике</a:t>
            </a:r>
            <a:r>
              <a:rPr lang="en-US" dirty="0" smtClean="0"/>
              <a:t> </a:t>
            </a:r>
            <a:r>
              <a:rPr lang="en-US" dirty="0" err="1" smtClean="0"/>
              <a:t>Армения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Артак</a:t>
            </a:r>
            <a:r>
              <a:rPr lang="en-US" dirty="0" smtClean="0"/>
              <a:t> </a:t>
            </a:r>
            <a:r>
              <a:rPr lang="en-US" dirty="0" err="1" smtClean="0"/>
              <a:t>Хачатрян</a:t>
            </a:r>
            <a:endParaRPr lang="en-US" dirty="0" smtClean="0"/>
          </a:p>
          <a:p>
            <a:r>
              <a:rPr lang="en-US" dirty="0" smtClean="0"/>
              <a:t>ГНКО </a:t>
            </a:r>
          </a:p>
          <a:p>
            <a:r>
              <a:rPr lang="en-US" dirty="0" smtClean="0"/>
              <a:t>&lt;&lt;</a:t>
            </a:r>
            <a:r>
              <a:rPr lang="en-US" dirty="0" err="1" smtClean="0"/>
              <a:t>Центр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изучению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&gt;&gt;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Министерство</a:t>
            </a:r>
            <a:r>
              <a:rPr lang="en-US" dirty="0" smtClean="0"/>
              <a:t> </a:t>
            </a:r>
            <a:r>
              <a:rPr lang="en-US" dirty="0" err="1" smtClean="0"/>
              <a:t>Охраны</a:t>
            </a:r>
            <a:r>
              <a:rPr lang="en-US" dirty="0" smtClean="0"/>
              <a:t> </a:t>
            </a:r>
            <a:r>
              <a:rPr lang="en-US" dirty="0" err="1" smtClean="0"/>
              <a:t>Природы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err="1" smtClean="0"/>
              <a:t>Международные</a:t>
            </a:r>
            <a:r>
              <a:rPr lang="en-US" sz="3200" cap="all" dirty="0" smtClean="0"/>
              <a:t> </a:t>
            </a:r>
            <a:r>
              <a:rPr lang="en-US" sz="3200" cap="all" dirty="0" err="1" smtClean="0"/>
              <a:t>соглашения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buNone/>
            </a:pPr>
            <a:r>
              <a:rPr lang="en-US" b="1" i="1" dirty="0" err="1" smtClean="0"/>
              <a:t>Стокгольмская</a:t>
            </a:r>
            <a:r>
              <a:rPr lang="en-US" b="1" i="1" dirty="0" smtClean="0"/>
              <a:t> </a:t>
            </a:r>
            <a:r>
              <a:rPr lang="en-US" b="1" i="1" dirty="0" err="1" smtClean="0"/>
              <a:t>конвенция</a:t>
            </a:r>
            <a:r>
              <a:rPr lang="en-US" b="1" i="1" dirty="0" smtClean="0"/>
              <a:t> о </a:t>
            </a:r>
            <a:r>
              <a:rPr lang="en-US" b="1" i="1" dirty="0" err="1" smtClean="0"/>
              <a:t>стойких</a:t>
            </a:r>
            <a:r>
              <a:rPr lang="en-US" b="1" i="1" dirty="0" smtClean="0"/>
              <a:t> </a:t>
            </a:r>
            <a:r>
              <a:rPr lang="en-US" b="1" i="1" dirty="0" err="1" smtClean="0"/>
              <a:t>органических</a:t>
            </a:r>
            <a:r>
              <a:rPr lang="en-US" b="1" i="1" dirty="0" smtClean="0"/>
              <a:t> </a:t>
            </a:r>
            <a:r>
              <a:rPr lang="en-US" b="1" i="1" dirty="0" err="1" smtClean="0"/>
              <a:t>загрязннителях</a:t>
            </a:r>
            <a:endParaRPr lang="en-US" b="1" i="1" dirty="0" smtClean="0"/>
          </a:p>
          <a:p>
            <a:pPr lvl="1">
              <a:buNone/>
            </a:pPr>
            <a:endParaRPr lang="en-US" b="1" i="1" dirty="0" smtClean="0"/>
          </a:p>
          <a:p>
            <a:pPr lvl="1">
              <a:buNone/>
            </a:pP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Базельская конвенция о контроле за рансграничной перевозкой опасных отходов и их удалением</a:t>
            </a:r>
          </a:p>
          <a:p>
            <a:pPr lvl="1">
              <a:buNone/>
            </a:pPr>
            <a:endParaRPr lang="af-ZA" b="1" i="1" dirty="0" smtClean="0"/>
          </a:p>
          <a:p>
            <a:pPr lvl="1">
              <a:buNone/>
            </a:pPr>
            <a:r>
              <a:rPr lang="en-US" b="1" i="1" dirty="0" err="1" smtClean="0"/>
              <a:t>Роттердамская</a:t>
            </a:r>
            <a:r>
              <a:rPr lang="en-US" b="1" i="1" dirty="0" smtClean="0"/>
              <a:t> </a:t>
            </a:r>
            <a:r>
              <a:rPr lang="en-US" b="1" i="1" dirty="0" err="1" smtClean="0"/>
              <a:t>конвенция</a:t>
            </a:r>
            <a:r>
              <a:rPr lang="en-US" b="1" i="1" dirty="0" smtClean="0"/>
              <a:t> о </a:t>
            </a:r>
            <a:r>
              <a:rPr lang="en-US" b="1" i="1" dirty="0" err="1" smtClean="0"/>
              <a:t>процедуре</a:t>
            </a:r>
            <a:r>
              <a:rPr lang="en-US" b="1" i="1" dirty="0" smtClean="0"/>
              <a:t> </a:t>
            </a:r>
            <a:r>
              <a:rPr lang="en-US" b="1" i="1" dirty="0" err="1" smtClean="0"/>
              <a:t>предварительного</a:t>
            </a:r>
            <a:r>
              <a:rPr lang="en-US" b="1" i="1" dirty="0" smtClean="0"/>
              <a:t> </a:t>
            </a:r>
            <a:r>
              <a:rPr lang="en-US" b="1" i="1" dirty="0" err="1" smtClean="0"/>
              <a:t>обоснованного</a:t>
            </a:r>
            <a:r>
              <a:rPr lang="en-US" b="1" i="1" dirty="0" smtClean="0"/>
              <a:t> </a:t>
            </a:r>
            <a:r>
              <a:rPr lang="en-US" b="1" i="1" dirty="0" err="1" smtClean="0"/>
              <a:t>согласия</a:t>
            </a:r>
            <a:r>
              <a:rPr lang="en-US" b="1" i="1" dirty="0" smtClean="0"/>
              <a:t> в </a:t>
            </a:r>
            <a:r>
              <a:rPr lang="en-US" b="1" i="1" dirty="0" err="1" smtClean="0"/>
              <a:t>отношении</a:t>
            </a:r>
            <a:r>
              <a:rPr lang="en-US" b="1" i="1" dirty="0" smtClean="0"/>
              <a:t> </a:t>
            </a:r>
            <a:r>
              <a:rPr lang="en-US" b="1" i="1" dirty="0" err="1" smtClean="0"/>
              <a:t>отдельных</a:t>
            </a:r>
            <a:r>
              <a:rPr lang="en-US" b="1" i="1" dirty="0" smtClean="0"/>
              <a:t> </a:t>
            </a:r>
            <a:r>
              <a:rPr lang="en-US" b="1" i="1" dirty="0" err="1" smtClean="0"/>
              <a:t>опасных</a:t>
            </a:r>
            <a:r>
              <a:rPr lang="en-US" b="1" i="1" dirty="0" smtClean="0"/>
              <a:t> </a:t>
            </a:r>
            <a:r>
              <a:rPr lang="en-US" b="1" i="1" dirty="0" err="1" smtClean="0"/>
              <a:t>химических</a:t>
            </a:r>
            <a:r>
              <a:rPr lang="en-US" b="1" i="1" dirty="0" smtClean="0"/>
              <a:t> </a:t>
            </a:r>
            <a:r>
              <a:rPr lang="en-US" b="1" i="1" dirty="0" err="1" smtClean="0"/>
              <a:t>веществ</a:t>
            </a:r>
            <a:r>
              <a:rPr lang="en-US" b="1" i="1" dirty="0" smtClean="0"/>
              <a:t> и </a:t>
            </a:r>
            <a:r>
              <a:rPr lang="en-US" b="1" i="1" dirty="0" err="1" smtClean="0"/>
              <a:t>пестицидов</a:t>
            </a:r>
            <a:r>
              <a:rPr lang="en-US" b="1" i="1" dirty="0" smtClean="0"/>
              <a:t> в </a:t>
            </a:r>
            <a:r>
              <a:rPr lang="en-US" b="1" i="1" dirty="0" err="1" smtClean="0"/>
              <a:t>международной</a:t>
            </a:r>
            <a:r>
              <a:rPr lang="en-US" b="1" i="1" dirty="0" smtClean="0"/>
              <a:t> </a:t>
            </a:r>
            <a:r>
              <a:rPr lang="en-US" b="1" i="1" dirty="0" err="1" smtClean="0"/>
              <a:t>торговле</a:t>
            </a:r>
            <a:endParaRPr lang="af-ZA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ХОП</a:t>
            </a:r>
            <a:endParaRPr lang="en-US" sz="3200" dirty="0"/>
          </a:p>
        </p:txBody>
      </p:sp>
      <p:pic>
        <p:nvPicPr>
          <p:cNvPr id="4" name="Content Placeholder 3" descr="13100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7570"/>
            <a:ext cx="8229600" cy="4633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all" dirty="0" smtClean="0"/>
              <a:t>ХОП</a:t>
            </a:r>
            <a:endParaRPr lang="en-US" sz="3200" dirty="0"/>
          </a:p>
        </p:txBody>
      </p:sp>
      <p:pic>
        <p:nvPicPr>
          <p:cNvPr id="4" name="Content Placeholder 3" descr="131002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7570"/>
            <a:ext cx="8229600" cy="4633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Закон</a:t>
            </a:r>
            <a:r>
              <a:rPr lang="en-US" dirty="0" smtClean="0"/>
              <a:t> РА </a:t>
            </a:r>
            <a:r>
              <a:rPr lang="en-US" dirty="0" err="1" smtClean="0"/>
              <a:t>об</a:t>
            </a:r>
            <a:r>
              <a:rPr lang="en-US" dirty="0" smtClean="0"/>
              <a:t> </a:t>
            </a:r>
            <a:r>
              <a:rPr lang="en-US" dirty="0" err="1" smtClean="0"/>
              <a:t>отходах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сбора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транспартировки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хранения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обработки</a:t>
            </a:r>
            <a:endParaRPr lang="en-US" dirty="0" smtClean="0"/>
          </a:p>
          <a:p>
            <a:r>
              <a:rPr lang="en-US" dirty="0" err="1" smtClean="0"/>
              <a:t>переработки</a:t>
            </a:r>
            <a:endParaRPr lang="en-US" dirty="0" smtClean="0"/>
          </a:p>
          <a:p>
            <a:r>
              <a:rPr lang="en-US" dirty="0" err="1" smtClean="0"/>
              <a:t>утилизации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удаления</a:t>
            </a:r>
            <a:endParaRPr lang="en-US" dirty="0" smtClean="0"/>
          </a:p>
          <a:p>
            <a:r>
              <a:rPr lang="en-US" dirty="0" err="1" smtClean="0"/>
              <a:t>сокращения</a:t>
            </a:r>
            <a:r>
              <a:rPr lang="en-US" dirty="0" smtClean="0"/>
              <a:t> </a:t>
            </a:r>
            <a:r>
              <a:rPr lang="en-US" dirty="0" err="1" smtClean="0"/>
              <a:t>обьемов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endParaRPr lang="en-US" dirty="0" smtClean="0"/>
          </a:p>
          <a:p>
            <a:r>
              <a:rPr lang="en-US" dirty="0" err="1" smtClean="0"/>
              <a:t>других</a:t>
            </a:r>
            <a:r>
              <a:rPr lang="en-US" dirty="0" smtClean="0"/>
              <a:t> </a:t>
            </a:r>
            <a:r>
              <a:rPr lang="en-US" dirty="0" err="1" smtClean="0"/>
              <a:t>аспектов</a:t>
            </a:r>
            <a:r>
              <a:rPr lang="en-US" dirty="0" smtClean="0"/>
              <a:t> </a:t>
            </a:r>
            <a:r>
              <a:rPr lang="en-US" dirty="0" err="1" smtClean="0"/>
              <a:t>связанных</a:t>
            </a:r>
            <a:r>
              <a:rPr lang="en-US" dirty="0" smtClean="0"/>
              <a:t> </a:t>
            </a:r>
            <a:r>
              <a:rPr lang="en-US" dirty="0" err="1" smtClean="0"/>
              <a:t>сними</a:t>
            </a:r>
            <a:endParaRPr lang="en-US" dirty="0" smtClean="0"/>
          </a:p>
          <a:p>
            <a:r>
              <a:rPr lang="en-US" dirty="0" smtClean="0"/>
              <a:t>а </a:t>
            </a:r>
            <a:r>
              <a:rPr lang="en-US" dirty="0" err="1" smtClean="0"/>
              <a:t>также</a:t>
            </a:r>
            <a:r>
              <a:rPr lang="en-US" dirty="0" smtClean="0"/>
              <a:t> </a:t>
            </a:r>
            <a:r>
              <a:rPr lang="en-US" dirty="0" err="1" smtClean="0"/>
              <a:t>предотвращения</a:t>
            </a:r>
            <a:r>
              <a:rPr lang="en-US" dirty="0" smtClean="0"/>
              <a:t> </a:t>
            </a:r>
            <a:r>
              <a:rPr lang="en-US" dirty="0" err="1" smtClean="0"/>
              <a:t>негативного</a:t>
            </a:r>
            <a:r>
              <a:rPr lang="en-US" dirty="0" smtClean="0"/>
              <a:t> </a:t>
            </a:r>
            <a:r>
              <a:rPr lang="en-US" dirty="0" err="1" smtClean="0"/>
              <a:t>воздействия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здоровье</a:t>
            </a:r>
            <a:r>
              <a:rPr lang="en-US" dirty="0" smtClean="0"/>
              <a:t> </a:t>
            </a:r>
            <a:r>
              <a:rPr lang="en-US" dirty="0" err="1" smtClean="0"/>
              <a:t>человека</a:t>
            </a:r>
            <a:r>
              <a:rPr lang="en-US" dirty="0" smtClean="0"/>
              <a:t> и </a:t>
            </a:r>
            <a:r>
              <a:rPr lang="en-US" dirty="0" err="1" smtClean="0"/>
              <a:t>окружающую</a:t>
            </a:r>
            <a:r>
              <a:rPr lang="en-US" dirty="0" smtClean="0"/>
              <a:t> </a:t>
            </a:r>
            <a:r>
              <a:rPr lang="en-US" dirty="0" err="1" smtClean="0"/>
              <a:t>среду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0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5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Закон</a:t>
            </a:r>
            <a:r>
              <a:rPr lang="en-US" dirty="0" smtClean="0"/>
              <a:t> РА </a:t>
            </a:r>
            <a:r>
              <a:rPr lang="en-US" dirty="0" err="1" smtClean="0"/>
              <a:t>об</a:t>
            </a:r>
            <a:r>
              <a:rPr lang="en-US" dirty="0" smtClean="0"/>
              <a:t> </a:t>
            </a:r>
            <a:r>
              <a:rPr lang="en-US" dirty="0" err="1" smtClean="0"/>
              <a:t>отходах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Закон</a:t>
            </a:r>
            <a:r>
              <a:rPr lang="en-US" dirty="0" smtClean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 smtClean="0"/>
              <a:t>распространяется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sz="2400" dirty="0" smtClean="0"/>
          </a:p>
          <a:p>
            <a:pPr lvl="2"/>
            <a:r>
              <a:rPr lang="en-US" sz="2400" dirty="0" err="1" smtClean="0"/>
              <a:t>на</a:t>
            </a:r>
            <a:r>
              <a:rPr lang="en-US" sz="2400" dirty="0" smtClean="0"/>
              <a:t> </a:t>
            </a:r>
            <a:r>
              <a:rPr lang="en-US" sz="2400" dirty="0" err="1" smtClean="0"/>
              <a:t>радиоактивные</a:t>
            </a:r>
            <a:r>
              <a:rPr lang="en-US" sz="2400" dirty="0" smtClean="0"/>
              <a:t> </a:t>
            </a:r>
            <a:r>
              <a:rPr lang="en-US" sz="2400" dirty="0" err="1" smtClean="0"/>
              <a:t>отходы</a:t>
            </a:r>
            <a:endParaRPr lang="en-US" sz="2000" dirty="0" smtClean="0"/>
          </a:p>
          <a:p>
            <a:pPr lvl="2"/>
            <a:endParaRPr lang="en-US" sz="2400" dirty="0" smtClean="0"/>
          </a:p>
          <a:p>
            <a:pPr lvl="2"/>
            <a:r>
              <a:rPr lang="en-US" sz="2400" dirty="0" err="1" smtClean="0"/>
              <a:t>выбросы</a:t>
            </a:r>
            <a:r>
              <a:rPr lang="en-US" sz="2400" dirty="0" smtClean="0"/>
              <a:t> </a:t>
            </a:r>
            <a:r>
              <a:rPr lang="en-US" sz="2400" dirty="0" err="1" smtClean="0"/>
              <a:t>вредных</a:t>
            </a:r>
            <a:r>
              <a:rPr lang="en-US" sz="2400" dirty="0" smtClean="0"/>
              <a:t> </a:t>
            </a:r>
            <a:r>
              <a:rPr lang="en-US" sz="2400" dirty="0" err="1" smtClean="0"/>
              <a:t>веществ</a:t>
            </a:r>
            <a:r>
              <a:rPr lang="en-US" sz="2400" dirty="0" smtClean="0"/>
              <a:t> в </a:t>
            </a:r>
            <a:r>
              <a:rPr lang="en-US" sz="2400" dirty="0" err="1" smtClean="0"/>
              <a:t>атмосферу</a:t>
            </a:r>
            <a:endParaRPr lang="en-US" sz="2000" dirty="0" smtClean="0"/>
          </a:p>
          <a:p>
            <a:pPr lvl="2"/>
            <a:endParaRPr lang="en-US" sz="2400" dirty="0" smtClean="0"/>
          </a:p>
          <a:p>
            <a:pPr lvl="2"/>
            <a:r>
              <a:rPr lang="en-US" sz="2400" dirty="0" err="1" smtClean="0"/>
              <a:t>сбросы</a:t>
            </a:r>
            <a:r>
              <a:rPr lang="en-US" sz="2400" dirty="0" smtClean="0"/>
              <a:t> </a:t>
            </a:r>
            <a:r>
              <a:rPr lang="en-US" sz="2400" dirty="0" err="1" smtClean="0"/>
              <a:t>вредных</a:t>
            </a:r>
            <a:r>
              <a:rPr lang="en-US" sz="2400" dirty="0" smtClean="0"/>
              <a:t> </a:t>
            </a:r>
            <a:r>
              <a:rPr lang="en-US" sz="2400" dirty="0" err="1" smtClean="0"/>
              <a:t>веществ</a:t>
            </a:r>
            <a:r>
              <a:rPr lang="en-US" sz="2400" dirty="0" smtClean="0"/>
              <a:t> в </a:t>
            </a:r>
            <a:r>
              <a:rPr lang="en-US" sz="2400" dirty="0" err="1" smtClean="0"/>
              <a:t>водные</a:t>
            </a:r>
            <a:r>
              <a:rPr lang="en-US" sz="2400" dirty="0" smtClean="0"/>
              <a:t> </a:t>
            </a:r>
            <a:r>
              <a:rPr lang="en-US" sz="2400" dirty="0" err="1" smtClean="0"/>
              <a:t>объекты</a:t>
            </a:r>
            <a:r>
              <a:rPr lang="en-US" sz="2000" dirty="0" smtClean="0"/>
              <a:t> </a:t>
            </a:r>
          </a:p>
          <a:p>
            <a:pPr lvl="2"/>
            <a:endParaRPr lang="en-US" dirty="0" smtClean="0"/>
          </a:p>
          <a:p>
            <a:pPr lvl="2"/>
            <a:r>
              <a:rPr lang="en-US" dirty="0" err="1" smtClean="0"/>
              <a:t>вскрышные</a:t>
            </a:r>
            <a:r>
              <a:rPr lang="en-US" dirty="0" smtClean="0"/>
              <a:t> </a:t>
            </a:r>
            <a:r>
              <a:rPr lang="en-US" dirty="0" err="1" smtClean="0"/>
              <a:t>породы</a:t>
            </a:r>
            <a:r>
              <a:rPr lang="en-US" dirty="0" smtClean="0"/>
              <a:t> </a:t>
            </a:r>
            <a:r>
              <a:rPr lang="en-US" dirty="0" err="1" smtClean="0"/>
              <a:t>горнодобывающих</a:t>
            </a:r>
            <a:r>
              <a:rPr lang="en-US" dirty="0" smtClean="0"/>
              <a:t> </a:t>
            </a:r>
            <a:r>
              <a:rPr lang="en-US" dirty="0" err="1" smtClean="0"/>
              <a:t>компаний</a:t>
            </a:r>
            <a:r>
              <a:rPr lang="en-US" dirty="0" smtClean="0"/>
              <a:t>*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1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6899"/>
            <a:ext cx="8229600" cy="46551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Глобальный</a:t>
            </a:r>
            <a:r>
              <a:rPr lang="en-US" dirty="0" smtClean="0"/>
              <a:t> </a:t>
            </a:r>
            <a:r>
              <a:rPr lang="en-US" dirty="0" err="1" smtClean="0"/>
              <a:t>план</a:t>
            </a:r>
            <a:r>
              <a:rPr lang="en-US" dirty="0" smtClean="0"/>
              <a:t> </a:t>
            </a:r>
            <a:r>
              <a:rPr lang="en-US" dirty="0" err="1" smtClean="0"/>
              <a:t>действий</a:t>
            </a:r>
            <a:r>
              <a:rPr lang="en-US" dirty="0" smtClean="0"/>
              <a:t> СПМРХВ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dirty="0" err="1" smtClean="0"/>
              <a:t>Оказания</a:t>
            </a:r>
            <a:r>
              <a:rPr lang="en-US" dirty="0" smtClean="0"/>
              <a:t> </a:t>
            </a:r>
            <a:r>
              <a:rPr lang="en-US" dirty="0" err="1" smtClean="0"/>
              <a:t>содействия</a:t>
            </a:r>
            <a:r>
              <a:rPr lang="en-US" dirty="0" smtClean="0"/>
              <a:t> </a:t>
            </a:r>
            <a:r>
              <a:rPr lang="en-US" dirty="0" err="1" smtClean="0"/>
              <a:t>выявлению</a:t>
            </a:r>
            <a:r>
              <a:rPr lang="en-US" dirty="0" smtClean="0"/>
              <a:t> и </a:t>
            </a:r>
            <a:r>
              <a:rPr lang="en-US" dirty="0" err="1" smtClean="0"/>
              <a:t>удалению</a:t>
            </a:r>
            <a:r>
              <a:rPr lang="en-US" dirty="0" smtClean="0"/>
              <a:t> </a:t>
            </a:r>
            <a:r>
              <a:rPr lang="en-US" dirty="0" err="1" smtClean="0"/>
              <a:t>просроченных</a:t>
            </a:r>
            <a:r>
              <a:rPr lang="en-US" dirty="0" smtClean="0"/>
              <a:t> </a:t>
            </a:r>
            <a:r>
              <a:rPr lang="en-US" dirty="0" err="1" smtClean="0"/>
              <a:t>запасов</a:t>
            </a:r>
            <a:r>
              <a:rPr lang="en-US" dirty="0" smtClean="0"/>
              <a:t> </a:t>
            </a:r>
            <a:r>
              <a:rPr lang="en-US" dirty="0" err="1" smtClean="0"/>
              <a:t>пестицидов</a:t>
            </a:r>
            <a:r>
              <a:rPr lang="en-US" dirty="0" smtClean="0"/>
              <a:t> и ПХБ, </a:t>
            </a:r>
            <a:endParaRPr lang="en-US" sz="3600" dirty="0" smtClean="0"/>
          </a:p>
          <a:p>
            <a:r>
              <a:rPr lang="az-Cyrl-AZ" dirty="0" smtClean="0"/>
              <a:t>П</a:t>
            </a:r>
            <a:r>
              <a:rPr lang="en-US" dirty="0" err="1" smtClean="0"/>
              <a:t>редотвращение</a:t>
            </a:r>
            <a:r>
              <a:rPr lang="en-US" dirty="0" smtClean="0"/>
              <a:t> и </a:t>
            </a:r>
            <a:r>
              <a:rPr lang="en-US" dirty="0" err="1" smtClean="0"/>
              <a:t>минимизация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</a:t>
            </a:r>
            <a:r>
              <a:rPr lang="en-US" dirty="0" err="1" smtClean="0"/>
              <a:t>опасных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</a:t>
            </a:r>
            <a:r>
              <a:rPr lang="en-US" dirty="0" err="1" smtClean="0"/>
              <a:t>путем</a:t>
            </a:r>
            <a:r>
              <a:rPr lang="en-US" dirty="0" smtClean="0"/>
              <a:t> </a:t>
            </a:r>
            <a:r>
              <a:rPr lang="en-US" dirty="0" err="1" smtClean="0"/>
              <a:t>применения</a:t>
            </a:r>
            <a:r>
              <a:rPr lang="en-US" dirty="0" smtClean="0"/>
              <a:t> НВП</a:t>
            </a:r>
          </a:p>
          <a:p>
            <a:r>
              <a:rPr lang="en-US" dirty="0" err="1" smtClean="0"/>
              <a:t>Осуществление</a:t>
            </a:r>
            <a:r>
              <a:rPr lang="en-US" dirty="0" smtClean="0"/>
              <a:t> </a:t>
            </a:r>
            <a:r>
              <a:rPr lang="en-US" dirty="0" err="1" smtClean="0"/>
              <a:t>положений</a:t>
            </a:r>
            <a:r>
              <a:rPr lang="en-US" dirty="0" smtClean="0"/>
              <a:t> </a:t>
            </a:r>
            <a:r>
              <a:rPr lang="en-US" dirty="0" err="1" smtClean="0"/>
              <a:t>Базельской</a:t>
            </a:r>
            <a:r>
              <a:rPr lang="en-US" dirty="0" smtClean="0"/>
              <a:t> </a:t>
            </a:r>
            <a:r>
              <a:rPr lang="en-US" dirty="0" err="1" smtClean="0"/>
              <a:t>конвенции</a:t>
            </a:r>
            <a:r>
              <a:rPr lang="en-US" dirty="0" smtClean="0"/>
              <a:t> и </a:t>
            </a:r>
            <a:r>
              <a:rPr lang="en-US" dirty="0" err="1" smtClean="0"/>
              <a:t>мер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сокращениюобьемов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Глобальный</a:t>
            </a:r>
            <a:r>
              <a:rPr lang="en-US" dirty="0" smtClean="0"/>
              <a:t> </a:t>
            </a:r>
            <a:r>
              <a:rPr lang="en-US" dirty="0" err="1" smtClean="0"/>
              <a:t>план</a:t>
            </a:r>
            <a:r>
              <a:rPr lang="en-US" dirty="0" smtClean="0"/>
              <a:t> </a:t>
            </a:r>
            <a:r>
              <a:rPr lang="en-US" dirty="0" err="1" smtClean="0"/>
              <a:t>действий</a:t>
            </a:r>
            <a:r>
              <a:rPr lang="en-US" dirty="0" smtClean="0"/>
              <a:t> СПМРХВ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az-Cyrl-AZ" dirty="0" smtClean="0"/>
              <a:t>О</a:t>
            </a:r>
            <a:r>
              <a:rPr lang="en-US" dirty="0" err="1" smtClean="0"/>
              <a:t>существление</a:t>
            </a:r>
            <a:r>
              <a:rPr lang="en-US" dirty="0" smtClean="0"/>
              <a:t> </a:t>
            </a:r>
            <a:r>
              <a:rPr lang="en-US" dirty="0" err="1" smtClean="0"/>
              <a:t>комплексных</a:t>
            </a:r>
            <a:r>
              <a:rPr lang="en-US" dirty="0" smtClean="0"/>
              <a:t> </a:t>
            </a:r>
            <a:r>
              <a:rPr lang="en-US" dirty="0" err="1" smtClean="0"/>
              <a:t>мер</a:t>
            </a:r>
            <a:r>
              <a:rPr lang="en-US" dirty="0" smtClean="0"/>
              <a:t> в </a:t>
            </a:r>
            <a:r>
              <a:rPr lang="en-US" dirty="0" err="1" smtClean="0"/>
              <a:t>области</a:t>
            </a:r>
            <a:r>
              <a:rPr lang="en-US" dirty="0" smtClean="0"/>
              <a:t> </a:t>
            </a:r>
            <a:r>
              <a:rPr lang="en-US" dirty="0" err="1" smtClean="0"/>
              <a:t>оповещания</a:t>
            </a:r>
            <a:r>
              <a:rPr lang="en-US" dirty="0" smtClean="0"/>
              <a:t> </a:t>
            </a:r>
            <a:r>
              <a:rPr lang="en-US" dirty="0" err="1" smtClean="0"/>
              <a:t>просвещения</a:t>
            </a:r>
            <a:r>
              <a:rPr lang="en-US" dirty="0" smtClean="0"/>
              <a:t> и </a:t>
            </a:r>
            <a:r>
              <a:rPr lang="en-US" dirty="0" err="1" smtClean="0"/>
              <a:t>информации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вопросам</a:t>
            </a:r>
            <a:r>
              <a:rPr lang="en-US" dirty="0" smtClean="0"/>
              <a:t> </a:t>
            </a:r>
            <a:r>
              <a:rPr lang="en-US" dirty="0" err="1" smtClean="0"/>
              <a:t>разионального</a:t>
            </a:r>
            <a:r>
              <a:rPr lang="en-US" dirty="0" smtClean="0"/>
              <a:t> </a:t>
            </a:r>
            <a:r>
              <a:rPr lang="en-US" dirty="0" err="1" smtClean="0"/>
              <a:t>управления</a:t>
            </a:r>
            <a:r>
              <a:rPr lang="en-US" dirty="0" smtClean="0"/>
              <a:t> в </a:t>
            </a:r>
            <a:r>
              <a:rPr lang="en-US" dirty="0" err="1" smtClean="0"/>
              <a:t>области</a:t>
            </a:r>
            <a:r>
              <a:rPr lang="en-US" dirty="0" smtClean="0"/>
              <a:t> </a:t>
            </a:r>
            <a:r>
              <a:rPr lang="en-US" dirty="0" err="1" smtClean="0"/>
              <a:t>химических</a:t>
            </a:r>
            <a:r>
              <a:rPr lang="en-US" dirty="0" smtClean="0"/>
              <a:t> </a:t>
            </a:r>
            <a:r>
              <a:rPr lang="en-US" dirty="0" err="1" smtClean="0"/>
              <a:t>веществ</a:t>
            </a:r>
            <a:endParaRPr lang="en-US" sz="3600" dirty="0" smtClean="0"/>
          </a:p>
          <a:p>
            <a:r>
              <a:rPr lang="az-Cyrl-AZ" dirty="0" smtClean="0"/>
              <a:t>О</a:t>
            </a:r>
            <a:r>
              <a:rPr lang="en-US" dirty="0" err="1" smtClean="0"/>
              <a:t>существление</a:t>
            </a:r>
            <a:r>
              <a:rPr lang="en-US" dirty="0" smtClean="0"/>
              <a:t> </a:t>
            </a:r>
            <a:r>
              <a:rPr lang="en-US" dirty="0" err="1" smtClean="0"/>
              <a:t>программ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созданию</a:t>
            </a:r>
            <a:r>
              <a:rPr lang="en-US" dirty="0" smtClean="0"/>
              <a:t> </a:t>
            </a:r>
            <a:r>
              <a:rPr lang="en-US" dirty="0" err="1" smtClean="0"/>
              <a:t>потенциала</a:t>
            </a:r>
            <a:r>
              <a:rPr lang="en-US" dirty="0" smtClean="0"/>
              <a:t> </a:t>
            </a:r>
            <a:r>
              <a:rPr lang="en-US" dirty="0" err="1" smtClean="0"/>
              <a:t>для</a:t>
            </a:r>
            <a:r>
              <a:rPr lang="en-US" dirty="0" smtClean="0"/>
              <a:t> </a:t>
            </a:r>
            <a:r>
              <a:rPr lang="en-US" dirty="0" err="1" smtClean="0"/>
              <a:t>минимизации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и </a:t>
            </a:r>
            <a:r>
              <a:rPr lang="en-US" dirty="0" err="1" smtClean="0"/>
              <a:t>повышение</a:t>
            </a:r>
            <a:r>
              <a:rPr lang="en-US" dirty="0" smtClean="0"/>
              <a:t> </a:t>
            </a:r>
            <a:r>
              <a:rPr lang="en-US" dirty="0" err="1" smtClean="0"/>
              <a:t>эффективности</a:t>
            </a:r>
            <a:r>
              <a:rPr lang="en-US" dirty="0" smtClean="0"/>
              <a:t> </a:t>
            </a:r>
            <a:r>
              <a:rPr lang="en-US" dirty="0" err="1" smtClean="0"/>
              <a:t>использования</a:t>
            </a:r>
            <a:r>
              <a:rPr lang="en-US" dirty="0" smtClean="0"/>
              <a:t> </a:t>
            </a:r>
            <a:r>
              <a:rPr lang="en-US" dirty="0" err="1" smtClean="0"/>
              <a:t>ресурсов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Глобальный</a:t>
            </a:r>
            <a:r>
              <a:rPr lang="en-US" dirty="0" smtClean="0"/>
              <a:t> </a:t>
            </a:r>
            <a:r>
              <a:rPr lang="en-US" dirty="0" err="1" smtClean="0"/>
              <a:t>план</a:t>
            </a:r>
            <a:r>
              <a:rPr lang="en-US" dirty="0" smtClean="0"/>
              <a:t> </a:t>
            </a:r>
            <a:r>
              <a:rPr lang="en-US" dirty="0" err="1" smtClean="0"/>
              <a:t>действий</a:t>
            </a:r>
            <a:r>
              <a:rPr lang="en-US" dirty="0" smtClean="0"/>
              <a:t> СПМРХВ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az-Cyrl-AZ" dirty="0" smtClean="0"/>
              <a:t>О</a:t>
            </a:r>
            <a:r>
              <a:rPr lang="en-US" dirty="0" err="1" smtClean="0"/>
              <a:t>существление</a:t>
            </a:r>
            <a:r>
              <a:rPr lang="en-US" dirty="0" smtClean="0"/>
              <a:t> в </a:t>
            </a:r>
            <a:r>
              <a:rPr lang="en-US" dirty="0" err="1" smtClean="0"/>
              <a:t>различных</a:t>
            </a:r>
            <a:r>
              <a:rPr lang="en-US" dirty="0" smtClean="0"/>
              <a:t> </a:t>
            </a:r>
            <a:r>
              <a:rPr lang="en-US" dirty="0" err="1" smtClean="0"/>
              <a:t>странах</a:t>
            </a:r>
            <a:r>
              <a:rPr lang="en-US" dirty="0" smtClean="0"/>
              <a:t> </a:t>
            </a:r>
            <a:r>
              <a:rPr lang="en-US" dirty="0" err="1" smtClean="0"/>
              <a:t>демонстрационных</a:t>
            </a:r>
            <a:r>
              <a:rPr lang="en-US" dirty="0" smtClean="0"/>
              <a:t> </a:t>
            </a:r>
            <a:r>
              <a:rPr lang="en-US" dirty="0" err="1" smtClean="0"/>
              <a:t>проектов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минимизации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и </a:t>
            </a:r>
            <a:r>
              <a:rPr lang="en-US" dirty="0" err="1" smtClean="0"/>
              <a:t>повышению</a:t>
            </a:r>
            <a:r>
              <a:rPr lang="en-US" dirty="0" smtClean="0"/>
              <a:t> </a:t>
            </a:r>
            <a:r>
              <a:rPr lang="en-US" dirty="0" err="1" smtClean="0"/>
              <a:t>эффективности</a:t>
            </a:r>
            <a:r>
              <a:rPr lang="en-US" dirty="0" smtClean="0"/>
              <a:t> </a:t>
            </a:r>
            <a:r>
              <a:rPr lang="en-US" dirty="0" err="1" smtClean="0"/>
              <a:t>использования</a:t>
            </a:r>
            <a:r>
              <a:rPr lang="en-US" dirty="0" smtClean="0"/>
              <a:t> </a:t>
            </a:r>
            <a:r>
              <a:rPr lang="en-US" dirty="0" err="1" smtClean="0"/>
              <a:t>ресурсов</a:t>
            </a:r>
            <a:endParaRPr lang="en-US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Շ Ն Ո Ր Հ Ա Կ Ա Լ ՈՒ Թ Յ ՈՒ 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Пять</a:t>
            </a:r>
            <a:r>
              <a:rPr lang="en-US" dirty="0" smtClean="0"/>
              <a:t> </a:t>
            </a:r>
            <a:r>
              <a:rPr lang="en-US" dirty="0" err="1" smtClean="0"/>
              <a:t>классов</a:t>
            </a:r>
            <a:r>
              <a:rPr lang="en-US" dirty="0" smtClean="0"/>
              <a:t> </a:t>
            </a:r>
            <a:r>
              <a:rPr lang="en-US" dirty="0" err="1" smtClean="0"/>
              <a:t>опасности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Отходы</a:t>
            </a:r>
            <a:r>
              <a:rPr lang="en-US" dirty="0" smtClean="0"/>
              <a:t> в </a:t>
            </a:r>
            <a:r>
              <a:rPr lang="en-US" dirty="0" err="1" smtClean="0"/>
              <a:t>зависимости</a:t>
            </a:r>
            <a:r>
              <a:rPr lang="en-US" dirty="0" smtClean="0"/>
              <a:t> </a:t>
            </a:r>
            <a:r>
              <a:rPr lang="en-US" dirty="0" err="1" smtClean="0"/>
              <a:t>от</a:t>
            </a:r>
            <a:r>
              <a:rPr lang="en-US" dirty="0" smtClean="0"/>
              <a:t> </a:t>
            </a:r>
            <a:r>
              <a:rPr lang="en-US" dirty="0" err="1" smtClean="0"/>
              <a:t>степени</a:t>
            </a:r>
            <a:r>
              <a:rPr lang="en-US" dirty="0" smtClean="0"/>
              <a:t> </a:t>
            </a:r>
            <a:r>
              <a:rPr lang="en-US" dirty="0" err="1" smtClean="0"/>
              <a:t>негативного</a:t>
            </a:r>
            <a:r>
              <a:rPr lang="en-US" dirty="0" smtClean="0"/>
              <a:t> </a:t>
            </a:r>
            <a:r>
              <a:rPr lang="en-US" dirty="0" err="1" smtClean="0"/>
              <a:t>воздействия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окружающую</a:t>
            </a:r>
            <a:r>
              <a:rPr lang="en-US" dirty="0" smtClean="0"/>
              <a:t> </a:t>
            </a:r>
            <a:r>
              <a:rPr lang="en-US" dirty="0" err="1" smtClean="0"/>
              <a:t>среду</a:t>
            </a:r>
            <a:r>
              <a:rPr lang="en-US" dirty="0" smtClean="0"/>
              <a:t> </a:t>
            </a:r>
            <a:r>
              <a:rPr lang="en-US" dirty="0" err="1" smtClean="0"/>
              <a:t>подразделяются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пять</a:t>
            </a:r>
            <a:r>
              <a:rPr lang="en-US" dirty="0" smtClean="0"/>
              <a:t> </a:t>
            </a:r>
            <a:r>
              <a:rPr lang="en-US" dirty="0" err="1" smtClean="0"/>
              <a:t>классов</a:t>
            </a:r>
            <a:r>
              <a:rPr lang="en-US" dirty="0" smtClean="0"/>
              <a:t> </a:t>
            </a:r>
            <a:r>
              <a:rPr lang="en-US" dirty="0" err="1" smtClean="0"/>
              <a:t>опасности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 err="1" smtClean="0"/>
              <a:t>класс</a:t>
            </a:r>
            <a:r>
              <a:rPr lang="en-US" dirty="0" smtClean="0"/>
              <a:t> - </a:t>
            </a:r>
            <a:r>
              <a:rPr lang="en-US" dirty="0" err="1" smtClean="0"/>
              <a:t>чрезвычайно</a:t>
            </a:r>
            <a:r>
              <a:rPr lang="en-US" dirty="0" smtClean="0"/>
              <a:t> </a:t>
            </a:r>
            <a:r>
              <a:rPr lang="en-US" dirty="0" err="1" smtClean="0"/>
              <a:t>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;</a:t>
            </a:r>
          </a:p>
          <a:p>
            <a:r>
              <a:rPr lang="en-US" dirty="0" smtClean="0"/>
              <a:t>II </a:t>
            </a:r>
            <a:r>
              <a:rPr lang="en-US" dirty="0" err="1" smtClean="0"/>
              <a:t>класс</a:t>
            </a:r>
            <a:r>
              <a:rPr lang="en-US" dirty="0" smtClean="0"/>
              <a:t> - </a:t>
            </a:r>
            <a:r>
              <a:rPr lang="en-US" dirty="0" err="1" smtClean="0"/>
              <a:t>высокоопасные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;</a:t>
            </a:r>
          </a:p>
          <a:p>
            <a:r>
              <a:rPr lang="en-US" dirty="0" smtClean="0"/>
              <a:t>III </a:t>
            </a:r>
            <a:r>
              <a:rPr lang="en-US" dirty="0" err="1" smtClean="0"/>
              <a:t>класс</a:t>
            </a:r>
            <a:r>
              <a:rPr lang="en-US" dirty="0" smtClean="0"/>
              <a:t> - </a:t>
            </a:r>
            <a:r>
              <a:rPr lang="en-US" dirty="0" err="1" smtClean="0"/>
              <a:t>умеренно</a:t>
            </a:r>
            <a:r>
              <a:rPr lang="en-US" dirty="0" smtClean="0"/>
              <a:t> </a:t>
            </a:r>
            <a:r>
              <a:rPr lang="en-US" dirty="0" err="1" smtClean="0"/>
              <a:t>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;</a:t>
            </a:r>
          </a:p>
          <a:p>
            <a:r>
              <a:rPr lang="en-US" dirty="0" smtClean="0"/>
              <a:t>IV </a:t>
            </a:r>
            <a:r>
              <a:rPr lang="en-US" dirty="0" err="1" smtClean="0"/>
              <a:t>класс</a:t>
            </a:r>
            <a:r>
              <a:rPr lang="en-US" dirty="0" smtClean="0"/>
              <a:t> - </a:t>
            </a:r>
            <a:r>
              <a:rPr lang="en-US" dirty="0" err="1" smtClean="0"/>
              <a:t>малоопасные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;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класс</a:t>
            </a:r>
            <a:r>
              <a:rPr lang="en-US" dirty="0" smtClean="0"/>
              <a:t> - </a:t>
            </a:r>
            <a:r>
              <a:rPr lang="en-US" dirty="0" err="1" smtClean="0"/>
              <a:t>практически</a:t>
            </a:r>
            <a:r>
              <a:rPr lang="en-US" dirty="0" smtClean="0"/>
              <a:t> </a:t>
            </a:r>
            <a:r>
              <a:rPr lang="en-US" dirty="0" err="1" smtClean="0"/>
              <a:t>неопасные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Паспортизация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Паспортизации</a:t>
            </a:r>
            <a:r>
              <a:rPr lang="en-US" dirty="0" smtClean="0"/>
              <a:t> </a:t>
            </a:r>
            <a:r>
              <a:rPr lang="en-US" dirty="0" err="1" smtClean="0"/>
              <a:t>подлежат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 I-IV </a:t>
            </a:r>
            <a:r>
              <a:rPr lang="en-US" dirty="0" err="1" smtClean="0"/>
              <a:t>классов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 </a:t>
            </a:r>
            <a:r>
              <a:rPr lang="en-US" dirty="0" err="1" smtClean="0"/>
              <a:t>паспорт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- </a:t>
            </a:r>
            <a:r>
              <a:rPr lang="en-US" dirty="0" err="1" smtClean="0"/>
              <a:t>документ</a:t>
            </a:r>
            <a:r>
              <a:rPr lang="en-US" dirty="0" smtClean="0"/>
              <a:t>, </a:t>
            </a:r>
            <a:r>
              <a:rPr lang="en-US" dirty="0" err="1" smtClean="0"/>
              <a:t>удостоверяющий</a:t>
            </a:r>
            <a:r>
              <a:rPr lang="en-US" dirty="0" smtClean="0"/>
              <a:t> </a:t>
            </a:r>
            <a:r>
              <a:rPr lang="en-US" dirty="0" err="1" smtClean="0"/>
              <a:t>принадлежность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к </a:t>
            </a:r>
            <a:r>
              <a:rPr lang="en-US" dirty="0" err="1" smtClean="0"/>
              <a:t>отходам</a:t>
            </a:r>
            <a:r>
              <a:rPr lang="en-US" dirty="0" smtClean="0"/>
              <a:t> </a:t>
            </a:r>
            <a:r>
              <a:rPr lang="en-US" dirty="0" err="1" smtClean="0"/>
              <a:t>соответствующего</a:t>
            </a:r>
            <a:r>
              <a:rPr lang="en-US" dirty="0" smtClean="0"/>
              <a:t> </a:t>
            </a:r>
            <a:r>
              <a:rPr lang="en-US" dirty="0" err="1" smtClean="0"/>
              <a:t>вида</a:t>
            </a:r>
            <a:r>
              <a:rPr lang="en-US" dirty="0" smtClean="0"/>
              <a:t> и </a:t>
            </a:r>
            <a:r>
              <a:rPr lang="en-US" dirty="0" err="1" smtClean="0"/>
              <a:t>класса</a:t>
            </a:r>
            <a:r>
              <a:rPr lang="en-US" dirty="0" smtClean="0"/>
              <a:t> </a:t>
            </a:r>
            <a:r>
              <a:rPr lang="en-US" dirty="0" err="1" smtClean="0"/>
              <a:t>опасности</a:t>
            </a:r>
            <a:r>
              <a:rPr lang="en-US" dirty="0" smtClean="0"/>
              <a:t>, </a:t>
            </a:r>
            <a:r>
              <a:rPr lang="en-US" dirty="0" err="1" smtClean="0"/>
              <a:t>содержащий</a:t>
            </a:r>
            <a:r>
              <a:rPr lang="en-US" dirty="0" smtClean="0"/>
              <a:t> </a:t>
            </a:r>
            <a:r>
              <a:rPr lang="en-US" dirty="0" err="1" smtClean="0"/>
              <a:t>сведения</a:t>
            </a:r>
            <a:r>
              <a:rPr lang="en-US" dirty="0" smtClean="0"/>
              <a:t> </a:t>
            </a:r>
            <a:r>
              <a:rPr lang="en-US" dirty="0" err="1" smtClean="0"/>
              <a:t>об</a:t>
            </a:r>
            <a:r>
              <a:rPr lang="en-US" dirty="0" smtClean="0"/>
              <a:t> </a:t>
            </a:r>
            <a:r>
              <a:rPr lang="en-US" dirty="0" err="1" smtClean="0"/>
              <a:t>их</a:t>
            </a:r>
            <a:r>
              <a:rPr lang="en-US" dirty="0" smtClean="0"/>
              <a:t> </a:t>
            </a:r>
            <a:r>
              <a:rPr lang="en-US" dirty="0" err="1" smtClean="0"/>
              <a:t>составе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err="1" smtClean="0"/>
              <a:t>Паспортизация</a:t>
            </a:r>
            <a:r>
              <a:rPr lang="en-US" dirty="0" smtClean="0"/>
              <a:t> </a:t>
            </a:r>
            <a:r>
              <a:rPr lang="en-US" dirty="0" err="1" smtClean="0"/>
              <a:t>опасных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</a:t>
            </a:r>
            <a:r>
              <a:rPr lang="en-US" dirty="0" err="1" smtClean="0"/>
              <a:t>осуществляется</a:t>
            </a:r>
            <a:r>
              <a:rPr lang="en-US" dirty="0" smtClean="0"/>
              <a:t> с </a:t>
            </a:r>
            <a:r>
              <a:rPr lang="en-US" dirty="0" err="1" smtClean="0"/>
              <a:t>целью</a:t>
            </a:r>
            <a:r>
              <a:rPr lang="en-US" dirty="0" smtClean="0"/>
              <a:t> </a:t>
            </a:r>
            <a:r>
              <a:rPr lang="en-US" dirty="0" err="1" smtClean="0"/>
              <a:t>обеспечения</a:t>
            </a:r>
            <a:r>
              <a:rPr lang="en-US" dirty="0" smtClean="0"/>
              <a:t> </a:t>
            </a:r>
            <a:r>
              <a:rPr lang="en-US" dirty="0" err="1" smtClean="0"/>
              <a:t>ресурсацбережения</a:t>
            </a:r>
            <a:r>
              <a:rPr lang="en-US" dirty="0" smtClean="0"/>
              <a:t> и </a:t>
            </a:r>
            <a:r>
              <a:rPr lang="en-US" dirty="0" err="1" smtClean="0"/>
              <a:t>безопасного</a:t>
            </a:r>
            <a:r>
              <a:rPr lang="en-US" dirty="0" smtClean="0"/>
              <a:t> </a:t>
            </a:r>
            <a:r>
              <a:rPr lang="en-US" dirty="0" err="1" smtClean="0"/>
              <a:t>обращения</a:t>
            </a:r>
            <a:r>
              <a:rPr lang="en-US" dirty="0" smtClean="0"/>
              <a:t> с </a:t>
            </a:r>
            <a:r>
              <a:rPr lang="en-US" dirty="0" err="1" smtClean="0"/>
              <a:t>опасными</a:t>
            </a:r>
            <a:r>
              <a:rPr lang="en-US" dirty="0" smtClean="0"/>
              <a:t> </a:t>
            </a:r>
            <a:r>
              <a:rPr lang="en-US" dirty="0" err="1" smtClean="0"/>
              <a:t>отходами</a:t>
            </a:r>
            <a:r>
              <a:rPr lang="en-US" dirty="0" smtClean="0"/>
              <a:t>.</a:t>
            </a:r>
            <a:endParaRPr lang="af-Z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Государственный</a:t>
            </a:r>
            <a:r>
              <a:rPr lang="en-US" dirty="0" smtClean="0"/>
              <a:t> </a:t>
            </a:r>
            <a:r>
              <a:rPr lang="en-US" dirty="0" err="1" smtClean="0"/>
              <a:t>учет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/>
              <a:t>Все</a:t>
            </a:r>
            <a:r>
              <a:rPr lang="en-US" dirty="0" smtClean="0"/>
              <a:t> </a:t>
            </a:r>
            <a:r>
              <a:rPr lang="en-US" dirty="0" err="1" smtClean="0"/>
              <a:t>юридические</a:t>
            </a:r>
            <a:r>
              <a:rPr lang="en-US" dirty="0" smtClean="0"/>
              <a:t> </a:t>
            </a:r>
            <a:r>
              <a:rPr lang="en-US" dirty="0" err="1" smtClean="0"/>
              <a:t>лица</a:t>
            </a:r>
            <a:r>
              <a:rPr lang="en-US" dirty="0" smtClean="0"/>
              <a:t> </a:t>
            </a:r>
            <a:r>
              <a:rPr lang="en-US" dirty="0" err="1" smtClean="0"/>
              <a:t>участвующие</a:t>
            </a:r>
            <a:r>
              <a:rPr lang="en-US" dirty="0" smtClean="0"/>
              <a:t> в </a:t>
            </a:r>
            <a:r>
              <a:rPr lang="en-US" dirty="0" err="1" smtClean="0"/>
              <a:t>обращении</a:t>
            </a:r>
            <a:r>
              <a:rPr lang="en-US" dirty="0" smtClean="0"/>
              <a:t> с </a:t>
            </a:r>
            <a:r>
              <a:rPr lang="en-US" dirty="0" err="1" smtClean="0"/>
              <a:t>отходами</a:t>
            </a:r>
            <a:r>
              <a:rPr lang="en-US" dirty="0" smtClean="0"/>
              <a:t> </a:t>
            </a:r>
            <a:r>
              <a:rPr lang="en-US" dirty="0" err="1" smtClean="0"/>
              <a:t>обязаны</a:t>
            </a:r>
            <a:r>
              <a:rPr lang="en-US" dirty="0" smtClean="0"/>
              <a:t> </a:t>
            </a:r>
            <a:r>
              <a:rPr lang="en-US" dirty="0" err="1" smtClean="0"/>
              <a:t>вести</a:t>
            </a:r>
            <a:r>
              <a:rPr lang="en-US" dirty="0" smtClean="0"/>
              <a:t> </a:t>
            </a:r>
            <a:r>
              <a:rPr lang="en-US" dirty="0" err="1" smtClean="0"/>
              <a:t>первичный</a:t>
            </a:r>
            <a:r>
              <a:rPr lang="en-US" dirty="0" smtClean="0"/>
              <a:t> </a:t>
            </a:r>
            <a:r>
              <a:rPr lang="en-US" dirty="0" err="1" smtClean="0"/>
              <a:t>учет</a:t>
            </a:r>
            <a:r>
              <a:rPr lang="en-US" dirty="0" smtClean="0"/>
              <a:t> </a:t>
            </a:r>
            <a:r>
              <a:rPr lang="en-US" dirty="0" err="1" smtClean="0"/>
              <a:t>образующихся</a:t>
            </a:r>
            <a:r>
              <a:rPr lang="en-US" dirty="0" smtClean="0"/>
              <a:t>, </a:t>
            </a:r>
            <a:r>
              <a:rPr lang="en-US" dirty="0" err="1" smtClean="0"/>
              <a:t>используемых</a:t>
            </a:r>
            <a:r>
              <a:rPr lang="en-US" dirty="0" smtClean="0"/>
              <a:t>, </a:t>
            </a:r>
            <a:r>
              <a:rPr lang="en-US" dirty="0" err="1" smtClean="0"/>
              <a:t>обезвреживаемых</a:t>
            </a:r>
            <a:r>
              <a:rPr lang="en-US" dirty="0" smtClean="0"/>
              <a:t>, </a:t>
            </a:r>
            <a:r>
              <a:rPr lang="en-US" dirty="0" err="1" smtClean="0"/>
              <a:t>переданных</a:t>
            </a:r>
            <a:r>
              <a:rPr lang="en-US" dirty="0" smtClean="0"/>
              <a:t> </a:t>
            </a:r>
            <a:r>
              <a:rPr lang="en-US" dirty="0" err="1" smtClean="0"/>
              <a:t>или</a:t>
            </a:r>
            <a:r>
              <a:rPr lang="en-US" dirty="0" smtClean="0"/>
              <a:t> </a:t>
            </a:r>
            <a:r>
              <a:rPr lang="en-US" dirty="0" err="1" smtClean="0"/>
              <a:t>полученных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Юридические</a:t>
            </a:r>
            <a:r>
              <a:rPr lang="en-US" dirty="0" smtClean="0"/>
              <a:t> </a:t>
            </a:r>
            <a:r>
              <a:rPr lang="en-US" dirty="0" err="1" smtClean="0"/>
              <a:t>лица</a:t>
            </a:r>
            <a:r>
              <a:rPr lang="en-US" dirty="0" smtClean="0"/>
              <a:t> </a:t>
            </a:r>
            <a:r>
              <a:rPr lang="en-US" dirty="0" err="1" smtClean="0"/>
              <a:t>образующие</a:t>
            </a:r>
            <a:r>
              <a:rPr lang="en-US" dirty="0" smtClean="0"/>
              <a:t> </a:t>
            </a:r>
            <a:r>
              <a:rPr lang="en-US" dirty="0" err="1" smtClean="0"/>
              <a:t>опасные</a:t>
            </a:r>
            <a:r>
              <a:rPr lang="en-US" dirty="0" smtClean="0"/>
              <a:t> </a:t>
            </a:r>
            <a:r>
              <a:rPr lang="en-US" dirty="0" err="1" smtClean="0"/>
              <a:t>отходы</a:t>
            </a:r>
            <a:r>
              <a:rPr lang="en-US" dirty="0" smtClean="0"/>
              <a:t> и </a:t>
            </a:r>
            <a:r>
              <a:rPr lang="en-US" dirty="0" err="1" smtClean="0"/>
              <a:t>осуществляющие</a:t>
            </a:r>
            <a:r>
              <a:rPr lang="en-US" dirty="0" smtClean="0"/>
              <a:t> </a:t>
            </a:r>
            <a:r>
              <a:rPr lang="en-US" dirty="0" err="1" smtClean="0"/>
              <a:t>размещение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</a:t>
            </a:r>
            <a:r>
              <a:rPr lang="en-US" dirty="0" err="1" smtClean="0"/>
              <a:t>обязаны</a:t>
            </a:r>
            <a:r>
              <a:rPr lang="en-US" dirty="0" smtClean="0"/>
              <a:t> </a:t>
            </a:r>
            <a:r>
              <a:rPr lang="en-US" dirty="0" err="1" smtClean="0"/>
              <a:t>предоставлять</a:t>
            </a:r>
            <a:r>
              <a:rPr lang="en-US" dirty="0" smtClean="0"/>
              <a:t> </a:t>
            </a:r>
            <a:r>
              <a:rPr lang="en-US" dirty="0" err="1" smtClean="0"/>
              <a:t>административные</a:t>
            </a:r>
            <a:r>
              <a:rPr lang="en-US" dirty="0" smtClean="0"/>
              <a:t> </a:t>
            </a:r>
            <a:r>
              <a:rPr lang="en-US" dirty="0" err="1" smtClean="0"/>
              <a:t>статистические</a:t>
            </a:r>
            <a:r>
              <a:rPr lang="en-US" dirty="0" smtClean="0"/>
              <a:t> </a:t>
            </a:r>
            <a:r>
              <a:rPr lang="en-US" dirty="0" err="1" smtClean="0"/>
              <a:t>отчеты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Лимитирование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и </a:t>
            </a:r>
            <a:r>
              <a:rPr lang="en-US" dirty="0" err="1" smtClean="0"/>
              <a:t>хранения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r>
              <a:rPr lang="en-US" dirty="0" err="1" smtClean="0"/>
              <a:t>норматив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- </a:t>
            </a:r>
            <a:r>
              <a:rPr lang="en-US" dirty="0" err="1" smtClean="0"/>
              <a:t>установленное</a:t>
            </a:r>
            <a:r>
              <a:rPr lang="en-US" dirty="0" smtClean="0"/>
              <a:t> </a:t>
            </a:r>
            <a:r>
              <a:rPr lang="en-US" dirty="0" err="1" smtClean="0"/>
              <a:t>количество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</a:t>
            </a:r>
            <a:r>
              <a:rPr lang="en-US" dirty="0" err="1" smtClean="0"/>
              <a:t>конкретного</a:t>
            </a:r>
            <a:r>
              <a:rPr lang="en-US" dirty="0" smtClean="0"/>
              <a:t> </a:t>
            </a:r>
            <a:r>
              <a:rPr lang="en-US" dirty="0" err="1" smtClean="0"/>
              <a:t>вида</a:t>
            </a:r>
            <a:r>
              <a:rPr lang="en-US" dirty="0" smtClean="0"/>
              <a:t> </a:t>
            </a:r>
            <a:r>
              <a:rPr lang="en-US" dirty="0" err="1" smtClean="0"/>
              <a:t>при</a:t>
            </a:r>
            <a:r>
              <a:rPr lang="en-US" dirty="0" smtClean="0"/>
              <a:t> </a:t>
            </a:r>
            <a:r>
              <a:rPr lang="en-US" dirty="0" err="1" smtClean="0"/>
              <a:t>производстве</a:t>
            </a:r>
            <a:r>
              <a:rPr lang="en-US" dirty="0" smtClean="0"/>
              <a:t> </a:t>
            </a:r>
            <a:r>
              <a:rPr lang="en-US" dirty="0" err="1" smtClean="0"/>
              <a:t>единицы</a:t>
            </a:r>
            <a:r>
              <a:rPr lang="en-US" dirty="0" smtClean="0"/>
              <a:t> </a:t>
            </a:r>
            <a:r>
              <a:rPr lang="en-US" dirty="0" err="1" smtClean="0"/>
              <a:t>продукции</a:t>
            </a:r>
            <a:r>
              <a:rPr lang="en-US" dirty="0" smtClean="0"/>
              <a:t>;</a:t>
            </a:r>
            <a:r>
              <a:rPr lang="en-US" sz="4000" b="1" dirty="0" smtClean="0"/>
              <a:t> </a:t>
            </a:r>
            <a:endParaRPr lang="en-US" sz="3600" dirty="0" smtClean="0"/>
          </a:p>
          <a:p>
            <a:r>
              <a:rPr lang="en-US" dirty="0" err="1" smtClean="0"/>
              <a:t>лимит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размещение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- </a:t>
            </a:r>
            <a:r>
              <a:rPr lang="en-US" dirty="0" err="1" smtClean="0"/>
              <a:t>предельно</a:t>
            </a:r>
            <a:r>
              <a:rPr lang="en-US" dirty="0" smtClean="0"/>
              <a:t> </a:t>
            </a:r>
            <a:r>
              <a:rPr lang="en-US" dirty="0" err="1" smtClean="0"/>
              <a:t>допустимое</a:t>
            </a:r>
            <a:r>
              <a:rPr lang="en-US" dirty="0" smtClean="0"/>
              <a:t> </a:t>
            </a:r>
            <a:r>
              <a:rPr lang="en-US" dirty="0" err="1" smtClean="0"/>
              <a:t>количество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</a:t>
            </a:r>
            <a:r>
              <a:rPr lang="en-US" dirty="0" err="1" smtClean="0"/>
              <a:t>конкретного</a:t>
            </a:r>
            <a:r>
              <a:rPr lang="en-US" dirty="0" smtClean="0"/>
              <a:t> </a:t>
            </a:r>
            <a:r>
              <a:rPr lang="en-US" dirty="0" err="1" smtClean="0"/>
              <a:t>вида</a:t>
            </a:r>
            <a:r>
              <a:rPr lang="en-US" dirty="0" smtClean="0"/>
              <a:t>, </a:t>
            </a:r>
            <a:r>
              <a:rPr lang="en-US" dirty="0" err="1" smtClean="0"/>
              <a:t>которые</a:t>
            </a:r>
            <a:r>
              <a:rPr lang="en-US" dirty="0" smtClean="0"/>
              <a:t> </a:t>
            </a:r>
            <a:r>
              <a:rPr lang="en-US" dirty="0" err="1" smtClean="0"/>
              <a:t>разрешается</a:t>
            </a:r>
            <a:r>
              <a:rPr lang="en-US" dirty="0" smtClean="0"/>
              <a:t> </a:t>
            </a:r>
            <a:r>
              <a:rPr lang="en-US" dirty="0" err="1" smtClean="0"/>
              <a:t>размещать</a:t>
            </a:r>
            <a:r>
              <a:rPr lang="en-US" dirty="0" smtClean="0"/>
              <a:t> </a:t>
            </a:r>
            <a:r>
              <a:rPr lang="en-US" dirty="0" err="1" smtClean="0"/>
              <a:t>определенным</a:t>
            </a:r>
            <a:r>
              <a:rPr lang="en-US" dirty="0" smtClean="0"/>
              <a:t> </a:t>
            </a:r>
            <a:r>
              <a:rPr lang="en-US" dirty="0" err="1" smtClean="0"/>
              <a:t>способом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установленный</a:t>
            </a:r>
            <a:r>
              <a:rPr lang="en-US" dirty="0" smtClean="0"/>
              <a:t> </a:t>
            </a:r>
            <a:r>
              <a:rPr lang="en-US" dirty="0" err="1" smtClean="0"/>
              <a:t>срок</a:t>
            </a:r>
            <a:r>
              <a:rPr lang="en-US" dirty="0" smtClean="0"/>
              <a:t> в </a:t>
            </a:r>
            <a:r>
              <a:rPr lang="en-US" dirty="0" err="1" smtClean="0"/>
              <a:t>объектах</a:t>
            </a:r>
            <a:r>
              <a:rPr lang="en-US" dirty="0" smtClean="0"/>
              <a:t> </a:t>
            </a:r>
            <a:r>
              <a:rPr lang="en-US" dirty="0" err="1" smtClean="0"/>
              <a:t>размещения</a:t>
            </a:r>
            <a:r>
              <a:rPr lang="en-US" dirty="0" smtClean="0"/>
              <a:t> </a:t>
            </a:r>
            <a:r>
              <a:rPr lang="en-US" dirty="0" err="1" smtClean="0"/>
              <a:t>отходов</a:t>
            </a:r>
            <a:r>
              <a:rPr lang="en-US" dirty="0" smtClean="0"/>
              <a:t> с </a:t>
            </a:r>
            <a:r>
              <a:rPr lang="en-US" dirty="0" err="1" smtClean="0"/>
              <a:t>учетом</a:t>
            </a:r>
            <a:r>
              <a:rPr lang="en-US" dirty="0" smtClean="0"/>
              <a:t> </a:t>
            </a:r>
            <a:r>
              <a:rPr lang="en-US" dirty="0" err="1" smtClean="0"/>
              <a:t>экологической</a:t>
            </a:r>
            <a:r>
              <a:rPr lang="en-US" dirty="0" smtClean="0"/>
              <a:t> </a:t>
            </a:r>
            <a:r>
              <a:rPr lang="en-US" dirty="0" err="1" smtClean="0"/>
              <a:t>обстановки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данной</a:t>
            </a:r>
            <a:r>
              <a:rPr lang="en-US" dirty="0" smtClean="0"/>
              <a:t> </a:t>
            </a:r>
            <a:r>
              <a:rPr lang="en-US" dirty="0" err="1" smtClean="0"/>
              <a:t>территории</a:t>
            </a:r>
            <a:r>
              <a:rPr lang="en-US" dirty="0" smtClean="0"/>
              <a:t>;</a:t>
            </a:r>
            <a:br>
              <a:rPr lang="en-US" dirty="0" smtClean="0"/>
            </a:b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Лимитирование</a:t>
            </a:r>
            <a:r>
              <a:rPr lang="en-US" dirty="0" smtClean="0"/>
              <a:t> </a:t>
            </a:r>
            <a:r>
              <a:rPr lang="en-US" dirty="0" err="1" smtClean="0"/>
              <a:t>образования</a:t>
            </a:r>
            <a:r>
              <a:rPr lang="en-US" dirty="0" smtClean="0"/>
              <a:t> и </a:t>
            </a:r>
            <a:r>
              <a:rPr lang="en-US" dirty="0" err="1" smtClean="0"/>
              <a:t>хранения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sz="2800" dirty="0" smtClean="0"/>
              <a:t>Юридические лица и предприниматели</a:t>
            </a:r>
            <a:r>
              <a:rPr lang="en-US" sz="2800" dirty="0" smtClean="0"/>
              <a:t> </a:t>
            </a:r>
            <a:r>
              <a:rPr lang="ru-RU" sz="2800" dirty="0" smtClean="0"/>
              <a:t>участвующие в обращении с отходами</a:t>
            </a:r>
            <a:r>
              <a:rPr lang="en-US" sz="2800" dirty="0" smtClean="0"/>
              <a:t> </a:t>
            </a:r>
            <a:r>
              <a:rPr lang="ru-RU" sz="2800" dirty="0" smtClean="0"/>
              <a:t>представляют на утверждение</a:t>
            </a:r>
            <a:r>
              <a:rPr lang="en-US" sz="2800" dirty="0" smtClean="0"/>
              <a:t> </a:t>
            </a:r>
            <a:r>
              <a:rPr lang="ru-RU" sz="2800" dirty="0" smtClean="0"/>
              <a:t>соответствующих государственных органов</a:t>
            </a:r>
            <a:r>
              <a:rPr lang="en-US" sz="2800" dirty="0" smtClean="0"/>
              <a:t> </a:t>
            </a:r>
            <a:r>
              <a:rPr lang="ru-RU" sz="2800" dirty="0" smtClean="0"/>
              <a:t>проект нормативов образования отходов и</a:t>
            </a:r>
            <a:r>
              <a:rPr lang="en-US" sz="2800" dirty="0" smtClean="0"/>
              <a:t> </a:t>
            </a:r>
            <a:r>
              <a:rPr lang="ru-RU" sz="2800" dirty="0" smtClean="0"/>
              <a:t>лимитов на их размещение.</a:t>
            </a:r>
            <a:endParaRPr lang="af-ZA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dirty="0" smtClean="0"/>
              <a:t>Лицензирование деятельности по переработке, обезвреживанию, хранению, транспортировке и размещению отходов I-IV класса опасности</a:t>
            </a:r>
            <a:endParaRPr lang="af-Z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2656</TotalTime>
  <Words>404</Words>
  <Application>Microsoft Office PowerPoint</Application>
  <PresentationFormat>On-screen Show (4:3)</PresentationFormat>
  <Paragraphs>69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Apex</vt:lpstr>
      <vt:lpstr>Практика управления отходами в Республике Армения</vt:lpstr>
      <vt:lpstr>Закон РА об отходах</vt:lpstr>
      <vt:lpstr>Закон РА об отходах</vt:lpstr>
      <vt:lpstr>Пять классов опасности отходов</vt:lpstr>
      <vt:lpstr>Паспортизация отходов</vt:lpstr>
      <vt:lpstr>Государственный учет отходов</vt:lpstr>
      <vt:lpstr>Лимитирование образования и хранения </vt:lpstr>
      <vt:lpstr>Лимитирование образования и хранения </vt:lpstr>
      <vt:lpstr>Slide 9</vt:lpstr>
      <vt:lpstr>Международные соглашения</vt:lpstr>
      <vt:lpstr>ХОП</vt:lpstr>
      <vt:lpstr>ХОП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Глобальный план действий СПМРХВ</vt:lpstr>
      <vt:lpstr>Глобальный план действий СПМРХВ</vt:lpstr>
      <vt:lpstr>Глобальный план действий СПМРХВ</vt:lpstr>
      <vt:lpstr>Շ Ն Ո Ր Հ Ա Կ Ա Լ ՈՒ Թ Յ ՈՒ 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ԹաՓՈՆՆԵՐԻ Կառավարման համակարգը</dc:title>
  <dc:creator>Artak</dc:creator>
  <cp:lastModifiedBy>EMMA</cp:lastModifiedBy>
  <cp:revision>136</cp:revision>
  <dcterms:created xsi:type="dcterms:W3CDTF">2006-08-16T00:00:00Z</dcterms:created>
  <dcterms:modified xsi:type="dcterms:W3CDTF">2015-04-07T12:19:52Z</dcterms:modified>
</cp:coreProperties>
</file>